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1"/>
  </p:notesMasterIdLst>
  <p:sldIdLst>
    <p:sldId id="256" r:id="rId2"/>
    <p:sldId id="893" r:id="rId3"/>
    <p:sldId id="877" r:id="rId4"/>
    <p:sldId id="894" r:id="rId5"/>
    <p:sldId id="265" r:id="rId6"/>
    <p:sldId id="264" r:id="rId7"/>
    <p:sldId id="895" r:id="rId8"/>
    <p:sldId id="258" r:id="rId9"/>
    <p:sldId id="260" r:id="rId10"/>
    <p:sldId id="261" r:id="rId11"/>
    <p:sldId id="262" r:id="rId12"/>
    <p:sldId id="268" r:id="rId13"/>
    <p:sldId id="269" r:id="rId14"/>
    <p:sldId id="270" r:id="rId15"/>
    <p:sldId id="851" r:id="rId16"/>
    <p:sldId id="550" r:id="rId17"/>
    <p:sldId id="278" r:id="rId18"/>
    <p:sldId id="275" r:id="rId19"/>
    <p:sldId id="274" r:id="rId20"/>
    <p:sldId id="273" r:id="rId21"/>
    <p:sldId id="277" r:id="rId22"/>
    <p:sldId id="319" r:id="rId23"/>
    <p:sldId id="323" r:id="rId24"/>
    <p:sldId id="280" r:id="rId25"/>
    <p:sldId id="284" r:id="rId26"/>
    <p:sldId id="286" r:id="rId27"/>
    <p:sldId id="288" r:id="rId28"/>
    <p:sldId id="289" r:id="rId29"/>
    <p:sldId id="292" r:id="rId30"/>
    <p:sldId id="295" r:id="rId31"/>
    <p:sldId id="302" r:id="rId32"/>
    <p:sldId id="298" r:id="rId33"/>
    <p:sldId id="314" r:id="rId34"/>
    <p:sldId id="305" r:id="rId35"/>
    <p:sldId id="310" r:id="rId36"/>
    <p:sldId id="309" r:id="rId37"/>
    <p:sldId id="307" r:id="rId38"/>
    <p:sldId id="315" r:id="rId39"/>
    <p:sldId id="328" r:id="rId40"/>
    <p:sldId id="334" r:id="rId41"/>
    <p:sldId id="335" r:id="rId42"/>
    <p:sldId id="337" r:id="rId43"/>
    <p:sldId id="338" r:id="rId44"/>
    <p:sldId id="339" r:id="rId45"/>
    <p:sldId id="341" r:id="rId46"/>
    <p:sldId id="356" r:id="rId47"/>
    <p:sldId id="350" r:id="rId48"/>
    <p:sldId id="354" r:id="rId49"/>
    <p:sldId id="355" r:id="rId50"/>
    <p:sldId id="349" r:id="rId51"/>
    <p:sldId id="332" r:id="rId52"/>
    <p:sldId id="326" r:id="rId53"/>
    <p:sldId id="358" r:id="rId54"/>
    <p:sldId id="357" r:id="rId55"/>
    <p:sldId id="363" r:id="rId56"/>
    <p:sldId id="852" r:id="rId57"/>
    <p:sldId id="853" r:id="rId58"/>
    <p:sldId id="364" r:id="rId59"/>
    <p:sldId id="365" r:id="rId60"/>
    <p:sldId id="374" r:id="rId61"/>
    <p:sldId id="373" r:id="rId62"/>
    <p:sldId id="385" r:id="rId63"/>
    <p:sldId id="854" r:id="rId64"/>
    <p:sldId id="398" r:id="rId65"/>
    <p:sldId id="376" r:id="rId66"/>
    <p:sldId id="388" r:id="rId67"/>
    <p:sldId id="392" r:id="rId68"/>
    <p:sldId id="394" r:id="rId69"/>
    <p:sldId id="435" r:id="rId70"/>
    <p:sldId id="436" r:id="rId71"/>
    <p:sldId id="866" r:id="rId72"/>
    <p:sldId id="864" r:id="rId73"/>
    <p:sldId id="860" r:id="rId74"/>
    <p:sldId id="861" r:id="rId75"/>
    <p:sldId id="395" r:id="rId76"/>
    <p:sldId id="865" r:id="rId77"/>
    <p:sldId id="867" r:id="rId78"/>
    <p:sldId id="429" r:id="rId79"/>
    <p:sldId id="859" r:id="rId80"/>
    <p:sldId id="419" r:id="rId81"/>
    <p:sldId id="426" r:id="rId82"/>
    <p:sldId id="423" r:id="rId83"/>
    <p:sldId id="396" r:id="rId84"/>
    <p:sldId id="411" r:id="rId85"/>
    <p:sldId id="871" r:id="rId86"/>
    <p:sldId id="863" r:id="rId87"/>
    <p:sldId id="409" r:id="rId88"/>
    <p:sldId id="408" r:id="rId89"/>
    <p:sldId id="875" r:id="rId90"/>
    <p:sldId id="858" r:id="rId91"/>
    <p:sldId id="399" r:id="rId92"/>
    <p:sldId id="405" r:id="rId93"/>
    <p:sldId id="404" r:id="rId94"/>
    <p:sldId id="431" r:id="rId95"/>
    <p:sldId id="434" r:id="rId96"/>
    <p:sldId id="872" r:id="rId97"/>
    <p:sldId id="490" r:id="rId98"/>
    <p:sldId id="384" r:id="rId99"/>
    <p:sldId id="439" r:id="rId100"/>
    <p:sldId id="440" r:id="rId101"/>
    <p:sldId id="437" r:id="rId102"/>
    <p:sldId id="444" r:id="rId103"/>
    <p:sldId id="446" r:id="rId104"/>
    <p:sldId id="873" r:id="rId105"/>
    <p:sldId id="874" r:id="rId106"/>
    <p:sldId id="450" r:id="rId107"/>
    <p:sldId id="451" r:id="rId108"/>
    <p:sldId id="456" r:id="rId109"/>
    <p:sldId id="457" r:id="rId110"/>
    <p:sldId id="472" r:id="rId111"/>
    <p:sldId id="475" r:id="rId112"/>
    <p:sldId id="491" r:id="rId113"/>
    <p:sldId id="493" r:id="rId114"/>
    <p:sldId id="495" r:id="rId115"/>
    <p:sldId id="500" r:id="rId116"/>
    <p:sldId id="509" r:id="rId117"/>
    <p:sldId id="514" r:id="rId118"/>
    <p:sldId id="519" r:id="rId119"/>
    <p:sldId id="522" r:id="rId120"/>
    <p:sldId id="524" r:id="rId121"/>
    <p:sldId id="530" r:id="rId122"/>
    <p:sldId id="534" r:id="rId123"/>
    <p:sldId id="537" r:id="rId124"/>
    <p:sldId id="541" r:id="rId125"/>
    <p:sldId id="543" r:id="rId126"/>
    <p:sldId id="542" r:id="rId127"/>
    <p:sldId id="544" r:id="rId128"/>
    <p:sldId id="882" r:id="rId129"/>
    <p:sldId id="574" r:id="rId130"/>
    <p:sldId id="879" r:id="rId131"/>
    <p:sldId id="880" r:id="rId132"/>
    <p:sldId id="600" r:id="rId133"/>
    <p:sldId id="576" r:id="rId134"/>
    <p:sldId id="578" r:id="rId135"/>
    <p:sldId id="583" r:id="rId136"/>
    <p:sldId id="592" r:id="rId137"/>
    <p:sldId id="591" r:id="rId138"/>
    <p:sldId id="587" r:id="rId139"/>
    <p:sldId id="590" r:id="rId140"/>
    <p:sldId id="593" r:id="rId141"/>
    <p:sldId id="601" r:id="rId142"/>
    <p:sldId id="603" r:id="rId143"/>
    <p:sldId id="855" r:id="rId144"/>
    <p:sldId id="856" r:id="rId145"/>
    <p:sldId id="857" r:id="rId146"/>
    <p:sldId id="886" r:id="rId147"/>
    <p:sldId id="613" r:id="rId148"/>
    <p:sldId id="890" r:id="rId149"/>
    <p:sldId id="891" r:id="rId150"/>
    <p:sldId id="892" r:id="rId151"/>
    <p:sldId id="607" r:id="rId152"/>
    <p:sldId id="627" r:id="rId153"/>
    <p:sldId id="628" r:id="rId154"/>
    <p:sldId id="630" r:id="rId155"/>
    <p:sldId id="633" r:id="rId156"/>
    <p:sldId id="635" r:id="rId157"/>
    <p:sldId id="636" r:id="rId158"/>
    <p:sldId id="643" r:id="rId159"/>
    <p:sldId id="644" r:id="rId160"/>
    <p:sldId id="637" r:id="rId161"/>
    <p:sldId id="639" r:id="rId162"/>
    <p:sldId id="881" r:id="rId163"/>
    <p:sldId id="647" r:id="rId164"/>
    <p:sldId id="649" r:id="rId165"/>
    <p:sldId id="655" r:id="rId166"/>
    <p:sldId id="656" r:id="rId167"/>
    <p:sldId id="660" r:id="rId168"/>
    <p:sldId id="664" r:id="rId169"/>
    <p:sldId id="665" r:id="rId170"/>
    <p:sldId id="850" r:id="rId171"/>
    <p:sldId id="667" r:id="rId172"/>
    <p:sldId id="681" r:id="rId173"/>
    <p:sldId id="684" r:id="rId174"/>
    <p:sldId id="685" r:id="rId175"/>
    <p:sldId id="688" r:id="rId176"/>
    <p:sldId id="707" r:id="rId177"/>
    <p:sldId id="708" r:id="rId178"/>
    <p:sldId id="723" r:id="rId179"/>
    <p:sldId id="729" r:id="rId180"/>
    <p:sldId id="730" r:id="rId181"/>
    <p:sldId id="719" r:id="rId182"/>
    <p:sldId id="716" r:id="rId183"/>
    <p:sldId id="712" r:id="rId184"/>
    <p:sldId id="714" r:id="rId185"/>
    <p:sldId id="722" r:id="rId186"/>
    <p:sldId id="737" r:id="rId187"/>
    <p:sldId id="733" r:id="rId188"/>
    <p:sldId id="741" r:id="rId189"/>
    <p:sldId id="746" r:id="rId190"/>
    <p:sldId id="753" r:id="rId191"/>
    <p:sldId id="752" r:id="rId192"/>
    <p:sldId id="756" r:id="rId193"/>
    <p:sldId id="883" r:id="rId194"/>
    <p:sldId id="770" r:id="rId195"/>
    <p:sldId id="897" r:id="rId196"/>
    <p:sldId id="898" r:id="rId197"/>
    <p:sldId id="740" r:id="rId198"/>
    <p:sldId id="896" r:id="rId199"/>
    <p:sldId id="788" r:id="rId200"/>
    <p:sldId id="789" r:id="rId201"/>
    <p:sldId id="790" r:id="rId202"/>
    <p:sldId id="795" r:id="rId203"/>
    <p:sldId id="794" r:id="rId204"/>
    <p:sldId id="792" r:id="rId205"/>
    <p:sldId id="791" r:id="rId206"/>
    <p:sldId id="799" r:id="rId207"/>
    <p:sldId id="800" r:id="rId208"/>
    <p:sldId id="801" r:id="rId209"/>
    <p:sldId id="810" r:id="rId210"/>
    <p:sldId id="828" r:id="rId211"/>
    <p:sldId id="830" r:id="rId212"/>
    <p:sldId id="811" r:id="rId213"/>
    <p:sldId id="813" r:id="rId214"/>
    <p:sldId id="814" r:id="rId215"/>
    <p:sldId id="818" r:id="rId216"/>
    <p:sldId id="825" r:id="rId217"/>
    <p:sldId id="834" r:id="rId218"/>
    <p:sldId id="839" r:id="rId219"/>
    <p:sldId id="833" r:id="rId2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9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11" Type="http://schemas.openxmlformats.org/officeDocument/2006/relationships/slide" Target="slides/slide210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92" Type="http://schemas.openxmlformats.org/officeDocument/2006/relationships/slide" Target="slides/slide191.xml"/><Relationship Id="rId197" Type="http://schemas.openxmlformats.org/officeDocument/2006/relationships/slide" Target="slides/slide196.xml"/><Relationship Id="rId206" Type="http://schemas.openxmlformats.org/officeDocument/2006/relationships/slide" Target="slides/slide205.xml"/><Relationship Id="rId201" Type="http://schemas.openxmlformats.org/officeDocument/2006/relationships/slide" Target="slides/slide200.xml"/><Relationship Id="rId222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217" Type="http://schemas.openxmlformats.org/officeDocument/2006/relationships/slide" Target="slides/slide2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12" Type="http://schemas.openxmlformats.org/officeDocument/2006/relationships/slide" Target="slides/slide211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2" Type="http://schemas.openxmlformats.org/officeDocument/2006/relationships/slide" Target="slides/slide201.xml"/><Relationship Id="rId207" Type="http://schemas.openxmlformats.org/officeDocument/2006/relationships/slide" Target="slides/slide206.xml"/><Relationship Id="rId223" Type="http://schemas.openxmlformats.org/officeDocument/2006/relationships/viewProps" Target="viewProps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3" Type="http://schemas.openxmlformats.org/officeDocument/2006/relationships/slide" Target="slides/slide212.xml"/><Relationship Id="rId218" Type="http://schemas.openxmlformats.org/officeDocument/2006/relationships/slide" Target="slides/slide217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208" Type="http://schemas.openxmlformats.org/officeDocument/2006/relationships/slide" Target="slides/slide207.xml"/><Relationship Id="rId19" Type="http://schemas.openxmlformats.org/officeDocument/2006/relationships/slide" Target="slides/slide18.xml"/><Relationship Id="rId224" Type="http://schemas.openxmlformats.org/officeDocument/2006/relationships/theme" Target="theme/theme1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219" Type="http://schemas.openxmlformats.org/officeDocument/2006/relationships/slide" Target="slides/slide21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tableStyles" Target="tableStyles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notesMaster" Target="notesMasters/notesMaster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1695A-3083-40D8-8C30-B6CA9DB118E5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DA8BA8-EB16-4919-914D-789E1C29EE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128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 a trailer?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A8BA8-EB16-4919-914D-789E1C29EE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2573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were forced</a:t>
            </a:r>
            <a:r>
              <a:rPr lang="en-US" baseline="0" dirty="0" smtClean="0"/>
              <a:t> to live on lobster rolls and banana milkshakes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A8BA8-EB16-4919-914D-789E1C29EE5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823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But we survived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A8BA8-EB16-4919-914D-789E1C29EE5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937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Day 2 Ellsworth to Steuben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Mainair</a:t>
            </a:r>
            <a:r>
              <a:rPr lang="en-US" baseline="0" dirty="0" smtClean="0"/>
              <a:t> Campground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A8BA8-EB16-4919-914D-789E1C29EE57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456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West of </a:t>
            </a:r>
            <a:r>
              <a:rPr lang="en-US" dirty="0" err="1" smtClean="0"/>
              <a:t>acadia</a:t>
            </a:r>
            <a:r>
              <a:rPr lang="en-US" dirty="0" smtClean="0"/>
              <a:t> the road looks like this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A8BA8-EB16-4919-914D-789E1C29EE57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116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East</a:t>
            </a:r>
            <a:r>
              <a:rPr lang="en-US" baseline="0" dirty="0" smtClean="0"/>
              <a:t> of Acadia the road looks like this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A8BA8-EB16-4919-914D-789E1C29EE57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106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Hasn’t changed much since 1958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A8BA8-EB16-4919-914D-789E1C29EE57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50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Matt like to use his gadget</a:t>
            </a:r>
            <a:r>
              <a:rPr lang="en-US" baseline="0" dirty="0" smtClean="0"/>
              <a:t> for directions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A8BA8-EB16-4919-914D-789E1C29EE57}" type="slidenum">
              <a:rPr lang="en-US" smtClean="0"/>
              <a:t>176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853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used technique</a:t>
            </a:r>
            <a:r>
              <a:rPr lang="en-US" baseline="0" dirty="0" smtClean="0"/>
              <a:t> where I ask the locals for directions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A8BA8-EB16-4919-914D-789E1C29EE57}" type="slidenum">
              <a:rPr lang="en-US" smtClean="0"/>
              <a:t>177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407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611-92AB-4B07-B423-41FE450A77A7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8C17-31A3-4AF9-9914-61D4AB7EC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881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611-92AB-4B07-B423-41FE450A77A7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8C17-31A3-4AF9-9914-61D4AB7EC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652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611-92AB-4B07-B423-41FE450A77A7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8C17-31A3-4AF9-9914-61D4AB7EC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295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611-92AB-4B07-B423-41FE450A77A7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8C17-31A3-4AF9-9914-61D4AB7EC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06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611-92AB-4B07-B423-41FE450A77A7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8C17-31A3-4AF9-9914-61D4AB7EC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553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611-92AB-4B07-B423-41FE450A77A7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8C17-31A3-4AF9-9914-61D4AB7EC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660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611-92AB-4B07-B423-41FE450A77A7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8C17-31A3-4AF9-9914-61D4AB7EC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01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611-92AB-4B07-B423-41FE450A77A7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8C17-31A3-4AF9-9914-61D4AB7EC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320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611-92AB-4B07-B423-41FE450A77A7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8C17-31A3-4AF9-9914-61D4AB7EC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20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611-92AB-4B07-B423-41FE450A77A7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8C17-31A3-4AF9-9914-61D4AB7EC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7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D6611-92AB-4B07-B423-41FE450A77A7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8C17-31A3-4AF9-9914-61D4AB7EC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781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D6611-92AB-4B07-B423-41FE450A77A7}" type="datetimeFigureOut">
              <a:rPr lang="en-US" smtClean="0"/>
              <a:t>6/10/2016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48C17-31A3-4AF9-9914-61D4AB7ECB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189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G"/><Relationship Id="rId1" Type="http://schemas.openxmlformats.org/officeDocument/2006/relationships/slideLayout" Target="../slideLayouts/slideLayout7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7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7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7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7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7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7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7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7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7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7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G"/><Relationship Id="rId1" Type="http://schemas.openxmlformats.org/officeDocument/2006/relationships/slideLayout" Target="../slideLayouts/slideLayout7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7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7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7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G"/><Relationship Id="rId1" Type="http://schemas.openxmlformats.org/officeDocument/2006/relationships/slideLayout" Target="../slideLayouts/slideLayout7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7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7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7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7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7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7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7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7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7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7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7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G"/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7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7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7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7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7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7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Bike Touring </a:t>
            </a:r>
            <a:r>
              <a:rPr lang="en-US" smtClean="0"/>
              <a:t>in </a:t>
            </a:r>
            <a:r>
              <a:rPr lang="en-US" smtClean="0"/>
              <a:t>Maine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Paul Stankiewicz</a:t>
            </a:r>
          </a:p>
          <a:p>
            <a:r>
              <a:rPr lang="en-US" dirty="0" smtClean="0"/>
              <a:t>With Matt Stillerman</a:t>
            </a:r>
          </a:p>
          <a:p>
            <a:r>
              <a:rPr lang="en-US" dirty="0" smtClean="0"/>
              <a:t>And special Guest Mona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269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5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274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621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512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930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829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inayr to Schoodic Overview Map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050"/>
            <a:ext cx="9144000" cy="6565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813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hoodic Point Detail Map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50"/>
            <a:ext cx="9144000" cy="666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781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8070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863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5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587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442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5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724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824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51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08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9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336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9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153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829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112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6515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268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194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5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010993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312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22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424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60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018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348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766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062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nset Point to Mainair overview map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738"/>
            <a:ext cx="9144000" cy="64849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902688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7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2904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2919991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y 4 Sunset Point Campground detail Map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0375"/>
            <a:ext cx="9144000" cy="5937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2664895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nset Point peninsula overview map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663"/>
            <a:ext cx="9144000" cy="6416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8725884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937173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9545607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711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495749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24844212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9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912936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297137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9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9633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3004029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9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4227992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5983820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0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4042075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235765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7768699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6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2994013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9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7804215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0762905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9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4301096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84122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awall Acadia day loop Map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0"/>
            <a:ext cx="9144000" cy="66024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304677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1770705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7366745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6431232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2325471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6024244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4368842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7747948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7012312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2325810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9375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eawall Campground Map Detail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844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7659897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2890200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nset Point peninsula route map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825"/>
            <a:ext cx="9144000" cy="6356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5751048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3738325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0380092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2818752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827021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6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0830064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6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9811209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6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0439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4473657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unset Point peninsula detail satellite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9575"/>
            <a:ext cx="9144000" cy="6037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1594526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2948971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2717649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8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3465734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0471111"/>
      </p:ext>
    </p:ext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9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59261139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1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3381114"/>
      </p:ext>
    </p:ext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11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2020259"/>
      </p:ext>
    </p:ext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0499885"/>
      </p:ext>
    </p:ext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3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9323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9088420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619279"/>
      </p:ext>
    </p:ext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559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259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1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9377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1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911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3337314"/>
      </p:ext>
    </p:ext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249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3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4389843"/>
      </p:ext>
    </p:ext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564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5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92673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1562206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7862595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3048409"/>
      </p:ext>
    </p:ext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8186448"/>
      </p:ext>
    </p:ext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st Day Mainair to Ellsworth Map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2913"/>
            <a:ext cx="9144000" cy="5972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474005"/>
      </p:ext>
    </p:ext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6220719"/>
      </p:ext>
    </p:ext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1743824"/>
      </p:ext>
    </p:ext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1433052"/>
      </p:ext>
    </p:ext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73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3395653"/>
      </p:ext>
    </p:ext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9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7668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7535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4154242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9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5204860"/>
      </p:ext>
    </p:ext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9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0002808"/>
      </p:ext>
    </p:ext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0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7297258"/>
      </p:ext>
    </p:extLst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1559749"/>
      </p:ext>
    </p:extLst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9016030"/>
      </p:ext>
    </p:extLst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0371822"/>
      </p:ext>
    </p:extLst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1801826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3865921"/>
      </p:ext>
    </p:extLst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3556310"/>
      </p:ext>
    </p:extLst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28761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6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6025324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0409381"/>
      </p:ext>
    </p:extLst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4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6086083"/>
      </p:ext>
    </p:extLst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6093638"/>
      </p:ext>
    </p:extLst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4669946"/>
      </p:ext>
    </p:extLst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2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54123235"/>
      </p:ext>
    </p:extLst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3470566"/>
      </p:ext>
    </p:extLst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2792547"/>
      </p:ext>
    </p:extLst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4600644"/>
      </p:ext>
    </p:extLst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89971886"/>
      </p:ext>
    </p:extLst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9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30567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175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2392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30871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7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43117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22871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9934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34052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8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750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762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59361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8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339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7126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8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018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0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68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157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087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869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9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049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0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207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1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26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12375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4758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297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9225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3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785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119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575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64461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741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37280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8151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5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580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916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876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1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222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871507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06126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178182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y2 Ellsworth to Mainaire Map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3" y="0"/>
            <a:ext cx="89312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3221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inayr Campground Map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4313"/>
            <a:ext cx="9144000" cy="6429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809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54003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3748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129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22106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019263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12776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astfood"/>
          <p:cNvPicPr>
            <a:picLocks noGrp="1" noChangeAspect="1"/>
          </p:cNvPicPr>
          <p:nvPr isPhoto="1"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613"/>
            <a:ext cx="9144000" cy="5692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678587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95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305401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921406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370501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416523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9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3054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132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6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33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638467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792042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67708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13826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45728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9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76880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491194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6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894312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2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938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747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069261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270478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910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200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20705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542774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864320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167934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0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290248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0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867122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8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7429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350"/>
          <p:cNvPicPr>
            <a:picLocks noGrp="1" noChangeAspect="1"/>
          </p:cNvPicPr>
          <p:nvPr isPhoto="1"/>
        </p:nvPicPr>
        <p:blipFill>
          <a:blip r:embed="rId3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108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5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0835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140202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7094214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855232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093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7236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6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541251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9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6231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4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3485941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SC015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81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87</Words>
  <Application>Microsoft Office PowerPoint</Application>
  <PresentationFormat>On-screen Show (4:3)</PresentationFormat>
  <Paragraphs>22</Paragraphs>
  <Slides>219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219</vt:i4>
      </vt:variant>
    </vt:vector>
  </HeadingPairs>
  <TitlesOfParts>
    <vt:vector size="220" baseType="lpstr">
      <vt:lpstr>Office Theme</vt:lpstr>
      <vt:lpstr>Bike Touring in Maine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 Album</dc:title>
  <dc:creator>Paul</dc:creator>
  <cp:lastModifiedBy>Paul</cp:lastModifiedBy>
  <cp:revision>50</cp:revision>
  <dcterms:created xsi:type="dcterms:W3CDTF">2016-06-04T22:17:12Z</dcterms:created>
  <dcterms:modified xsi:type="dcterms:W3CDTF">2016-06-11T00:32:54Z</dcterms:modified>
</cp:coreProperties>
</file>